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embedTrueTypeFonts="1" saveSubsetFonts="1" conformance="strict">
  <p:sldMasterIdLst>
    <p:sldMasterId id="2147483648" r:id="rId1"/>
  </p:sldMasterIdLst>
  <p:sldIdLst>
    <p:sldId id="256" r:id="rId2"/>
    <p:sldId id="257" r:id="rId3"/>
    <p:sldId id="270" r:id="rId4"/>
    <p:sldId id="271" r:id="rId5"/>
    <p:sldId id="272" r:id="rId6"/>
    <p:sldId id="259" r:id="rId7"/>
  </p:sldIdLst>
  <p:sldSz cx="18288000" cy="10287000"/>
  <p:notesSz cx="6858000" cy="9144000"/>
  <p:embeddedFontLst>
    <p:embeddedFont>
      <p:font typeface="Ara Hamah Alfidaa" panose="020B0604020202020204" charset="-78"/>
      <p:regular r:id="rId8"/>
    </p:embeddedFont>
    <p:embeddedFont>
      <p:font typeface="TT Chocolates" panose="020B0604020202020204" charset="0"/>
      <p:regular r:id="rId9"/>
    </p:embeddedFont>
    <p:embeddedFont>
      <p:font typeface="TT Chocolates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 lastView="sldThumbnailView">
  <p:normalViewPr>
    <p:restoredLeft sz="15.62%" autoAdjust="0"/>
    <p:restoredTop sz="94.621%" autoAdjust="0"/>
  </p:normalViewPr>
  <p:slideViewPr>
    <p:cSldViewPr>
      <p:cViewPr varScale="1">
        <p:scale>
          <a:sx n="54" d="100"/>
          <a:sy n="54" d="100"/>
        </p:scale>
        <p:origin x="33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font" Target="fonts/font1.fntdata"/><Relationship Id="rId13" Type="http://purl.oclc.org/ooxml/officeDocument/relationships/theme" Target="theme/theme1.xml"/><Relationship Id="rId3" Type="http://purl.oclc.org/ooxml/officeDocument/relationships/slide" Target="slides/slide2.xml"/><Relationship Id="rId7" Type="http://purl.oclc.org/ooxml/officeDocument/relationships/slide" Target="slides/slide6.xml"/><Relationship Id="rId12" Type="http://purl.oclc.org/ooxml/officeDocument/relationships/viewProps" Target="viewProps.xml"/><Relationship Id="rId2" Type="http://purl.oclc.org/ooxml/officeDocument/relationships/slide" Target="slides/slide1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presProps" Target="presProps.xml"/><Relationship Id="rId5" Type="http://purl.oclc.org/ooxml/officeDocument/relationships/slide" Target="slides/slide4.xml"/><Relationship Id="rId10" Type="http://purl.oclc.org/ooxml/officeDocument/relationships/font" Target="fonts/font3.fntdata"/><Relationship Id="rId4" Type="http://purl.oclc.org/ooxml/officeDocument/relationships/slide" Target="slides/slide3.xml"/><Relationship Id="rId9" Type="http://purl.oclc.org/ooxml/officeDocument/relationships/font" Target="fonts/font2.fntdata"/><Relationship Id="rId14" Type="http://purl.oclc.org/ooxml/officeDocument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%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%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%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%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%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purl.oclc.org/ooxml/officeDocument/relationships/image" Target="../media/image1.jpg"/><Relationship Id="rId1" Type="http://purl.oclc.org/ooxml/officeDocument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purl.oclc.org/ooxml/officeDocument/relationships/image" Target="../media/image3.png"/><Relationship Id="rId2" Type="http://purl.oclc.org/ooxml/officeDocument/relationships/image" Target="../media/image2.png"/><Relationship Id="rId1" Type="http://purl.oclc.org/ooxml/officeDocument/relationships/slideLayout" Target="../slideLayouts/slideLayout7.xml"/><Relationship Id="rId4" Type="http://purl.oclc.org/ooxml/officeDocument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3.png"/><Relationship Id="rId2" Type="http://purl.oclc.org/ooxml/officeDocument/relationships/image" Target="../media/image2.png"/><Relationship Id="rId1" Type="http://purl.oclc.org/ooxml/officeDocument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3.png"/><Relationship Id="rId2" Type="http://purl.oclc.org/ooxml/officeDocument/relationships/image" Target="../media/image2.png"/><Relationship Id="rId1" Type="http://purl.oclc.org/ooxml/officeDocument/relationships/slideLayout" Target="../slideLayouts/slideLayout7.xml"/><Relationship Id="rId4" Type="http://purl.oclc.org/ooxml/officeDocument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image" Target="../media/image3.png"/><Relationship Id="rId2" Type="http://purl.oclc.org/ooxml/officeDocument/relationships/image" Target="../media/image2.png"/><Relationship Id="rId1" Type="http://purl.oclc.org/ooxml/officeDocument/relationships/slideLayout" Target="../slideLayouts/slideLayout7.xml"/><Relationship Id="rId4" Type="http://purl.oclc.org/ooxml/officeDocument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3.png"/><Relationship Id="rId2" Type="http://purl.oclc.org/ooxml/officeDocument/relationships/image" Target="../media/image2.png"/><Relationship Id="rId1" Type="http://purl.oclc.org/ooxml/officeDocument/relationships/slideLayout" Target="../slideLayouts/slideLayout6.xml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5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723416" y="3087945"/>
            <a:ext cx="13135584" cy="4737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081"/>
              </a:lnSpc>
            </a:pPr>
            <a:r>
              <a:rPr lang="en-US" sz="23399" dirty="0">
                <a:solidFill>
                  <a:srgbClr val="FFFF00"/>
                </a:solidFill>
                <a:latin typeface="Ara Hamah Alfidaa"/>
              </a:rPr>
              <a:t>NESTED SQL SUBQUERIES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227295" y="8940078"/>
            <a:ext cx="6102269" cy="635808"/>
            <a:chOff x="0" y="0"/>
            <a:chExt cx="3900488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00488" cy="406400"/>
            </a:xfrm>
            <a:custGeom>
              <a:avLst/>
              <a:gdLst/>
              <a:ahLst/>
              <a:cxnLst/>
              <a:rect l="l" t="t" r="r" b="b"/>
              <a:pathLst>
                <a:path w="3900488" h="406400">
                  <a:moveTo>
                    <a:pt x="3697288" y="0"/>
                  </a:moveTo>
                  <a:cubicBezTo>
                    <a:pt x="3809512" y="0"/>
                    <a:pt x="3900488" y="90976"/>
                    <a:pt x="3900488" y="203200"/>
                  </a:cubicBezTo>
                  <a:cubicBezTo>
                    <a:pt x="3900488" y="315424"/>
                    <a:pt x="3809512" y="406400"/>
                    <a:pt x="369728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85.881%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3900488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6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062465" y="9033827"/>
            <a:ext cx="465800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%"/>
              </a:spcBef>
            </a:pPr>
            <a:r>
              <a:rPr lang="en-US" sz="2599" dirty="0">
                <a:latin typeface="TT Chocolates Bold"/>
              </a:rPr>
              <a:t>Presented by: Taiwo Fasanya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.415%" t="-4.76%" r="-6.863%" b="-13.993%"/>
            </a:stretch>
          </a:blipFill>
        </p:spPr>
      </p:sp>
      <p:sp>
        <p:nvSpPr>
          <p:cNvPr id="3" name="Freeform 3"/>
          <p:cNvSpPr/>
          <p:nvPr/>
        </p:nvSpPr>
        <p:spPr>
          <a:xfrm rot="5322489">
            <a:off x="4471711" y="-1871268"/>
            <a:ext cx="18116952" cy="12867951"/>
          </a:xfrm>
          <a:custGeom>
            <a:avLst/>
            <a:gdLst/>
            <a:ahLst/>
            <a:cxnLst/>
            <a:rect l="l" t="t" r="r" b="b"/>
            <a:pathLst>
              <a:path w="18116952" h="12867951">
                <a:moveTo>
                  <a:pt x="0" y="0"/>
                </a:moveTo>
                <a:lnTo>
                  <a:pt x="18116952" y="0"/>
                </a:lnTo>
                <a:lnTo>
                  <a:pt x="18116952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%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09787" y="2176929"/>
            <a:ext cx="9258118" cy="6195817"/>
          </a:xfrm>
          <a:custGeom>
            <a:avLst/>
            <a:gdLst/>
            <a:ahLst/>
            <a:cxnLst/>
            <a:rect l="l" t="t" r="r" b="b"/>
            <a:pathLst>
              <a:path w="5943600" h="3977640">
                <a:moveTo>
                  <a:pt x="5943600" y="3977640"/>
                </a:moveTo>
                <a:lnTo>
                  <a:pt x="0" y="3977640"/>
                </a:lnTo>
                <a:lnTo>
                  <a:pt x="0" y="0"/>
                </a:lnTo>
                <a:lnTo>
                  <a:pt x="5943600" y="0"/>
                </a:lnTo>
                <a:lnTo>
                  <a:pt x="5943600" y="3977640"/>
                </a:ln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sp>
      <p:sp>
        <p:nvSpPr>
          <p:cNvPr id="7" name="TextBox 7"/>
          <p:cNvSpPr txBox="1"/>
          <p:nvPr/>
        </p:nvSpPr>
        <p:spPr>
          <a:xfrm>
            <a:off x="661877" y="1483581"/>
            <a:ext cx="9808195" cy="3119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68"/>
              </a:lnSpc>
            </a:pPr>
            <a:r>
              <a:rPr lang="en-US" sz="14575" dirty="0">
                <a:solidFill>
                  <a:srgbClr val="FFFF00"/>
                </a:solidFill>
                <a:latin typeface="Ara Hamah Alfidaa"/>
              </a:rPr>
              <a:t>WHAT IS A SUBQUERY?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1877" y="4676757"/>
            <a:ext cx="7156136" cy="369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  <a:spcBef>
                <a:spcPct val="0%"/>
              </a:spcBef>
            </a:pPr>
            <a:r>
              <a:rPr lang="en-US" sz="3499" spc="27">
                <a:solidFill>
                  <a:srgbClr val="FFFFFF"/>
                </a:solidFill>
                <a:latin typeface="TT Chocolates"/>
              </a:rPr>
              <a:t>In simplest terms, a subquery is a query in another query. Subqueries are also known as inner queries or sub selects. They are used to retrieve data or perform calculations from multiple tables in a single query.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.415%" t="-4.76%" r="-6.863%" b="-13.993%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589274" y="-4916790"/>
            <a:ext cx="22355665" cy="15878588"/>
          </a:xfrm>
          <a:custGeom>
            <a:avLst/>
            <a:gdLst/>
            <a:ahLst/>
            <a:cxnLst/>
            <a:rect l="l" t="t" r="r" b="b"/>
            <a:pathLst>
              <a:path w="22355665" h="15878588">
                <a:moveTo>
                  <a:pt x="0" y="0"/>
                </a:moveTo>
                <a:lnTo>
                  <a:pt x="22355666" y="0"/>
                </a:lnTo>
                <a:lnTo>
                  <a:pt x="22355666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%"/>
            </a:blip>
            <a:stretch>
              <a:fillRect t="-4.404%" r="-11.352%" b="-6.948%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02100" y="603707"/>
            <a:ext cx="14322596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88"/>
              </a:lnSpc>
            </a:pPr>
            <a:r>
              <a:rPr lang="en-US" sz="14000" dirty="0">
                <a:solidFill>
                  <a:srgbClr val="FFFF00"/>
                </a:solidFill>
                <a:latin typeface="Ara Hamah Alfidaa"/>
              </a:rPr>
              <a:t>Types of subqueries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91013" y="4279327"/>
            <a:ext cx="12905974" cy="3565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800" indent="-685800" algn="just">
              <a:lnSpc>
                <a:spcPts val="4620"/>
              </a:lnSpc>
              <a:spcBef>
                <a:spcPct val="0%"/>
              </a:spcBef>
              <a:buFont typeface="Wingdings" panose="05000000000000000000" pitchFamily="2" charset="2"/>
              <a:buChar char="§"/>
            </a:pPr>
            <a:r>
              <a:rPr lang="en-US" sz="4500" b="1" spc="26" dirty="0">
                <a:solidFill>
                  <a:srgbClr val="FFFF00"/>
                </a:solidFill>
                <a:latin typeface="TT Chocolates"/>
              </a:rPr>
              <a:t>Single Row Subqueries</a:t>
            </a:r>
            <a:r>
              <a:rPr lang="en-US" sz="4500" spc="26" dirty="0">
                <a:solidFill>
                  <a:srgbClr val="FFFF00"/>
                </a:solidFill>
                <a:latin typeface="TT Chocolates"/>
              </a:rPr>
              <a:t>: </a:t>
            </a:r>
            <a:r>
              <a:rPr lang="en-US" sz="4500" spc="26" dirty="0">
                <a:solidFill>
                  <a:srgbClr val="FFFFFF"/>
                </a:solidFill>
                <a:latin typeface="TT Chocolates"/>
              </a:rPr>
              <a:t>Returns zero or one row</a:t>
            </a:r>
          </a:p>
          <a:p>
            <a:pPr marL="685800" indent="-685800" algn="just">
              <a:lnSpc>
                <a:spcPts val="4620"/>
              </a:lnSpc>
              <a:spcBef>
                <a:spcPct val="0%"/>
              </a:spcBef>
              <a:buFont typeface="Wingdings" panose="05000000000000000000" pitchFamily="2" charset="2"/>
              <a:buChar char="§"/>
            </a:pPr>
            <a:endParaRPr lang="en-US" sz="4500" spc="26" dirty="0">
              <a:solidFill>
                <a:srgbClr val="FFFFFF"/>
              </a:solidFill>
              <a:latin typeface="TT Chocolates"/>
            </a:endParaRPr>
          </a:p>
          <a:p>
            <a:pPr marL="685800" indent="-685800" algn="just">
              <a:lnSpc>
                <a:spcPts val="4620"/>
              </a:lnSpc>
              <a:spcBef>
                <a:spcPct val="0%"/>
              </a:spcBef>
              <a:buFont typeface="Wingdings" panose="05000000000000000000" pitchFamily="2" charset="2"/>
              <a:buChar char="§"/>
            </a:pPr>
            <a:r>
              <a:rPr lang="en-US" sz="4500" b="1" spc="26" dirty="0">
                <a:solidFill>
                  <a:srgbClr val="FFFF00"/>
                </a:solidFill>
                <a:latin typeface="TT Chocolates"/>
              </a:rPr>
              <a:t>Multiple Row Subquery:  </a:t>
            </a:r>
            <a:r>
              <a:rPr lang="en-US" sz="4500" spc="26" dirty="0">
                <a:solidFill>
                  <a:srgbClr val="FFFFFF"/>
                </a:solidFill>
                <a:latin typeface="TT Chocolates"/>
              </a:rPr>
              <a:t>Returns one or more rows</a:t>
            </a:r>
          </a:p>
          <a:p>
            <a:pPr marL="685800" indent="-685800" algn="just">
              <a:lnSpc>
                <a:spcPts val="4620"/>
              </a:lnSpc>
              <a:spcBef>
                <a:spcPct val="0%"/>
              </a:spcBef>
              <a:buFont typeface="Wingdings" panose="05000000000000000000" pitchFamily="2" charset="2"/>
              <a:buChar char="§"/>
            </a:pPr>
            <a:endParaRPr lang="en-US" sz="4500" spc="26" dirty="0">
              <a:solidFill>
                <a:srgbClr val="FFFFFF"/>
              </a:solidFill>
              <a:latin typeface="TT Chocolates"/>
            </a:endParaRPr>
          </a:p>
          <a:p>
            <a:pPr marL="685800" indent="-685800" algn="just">
              <a:lnSpc>
                <a:spcPts val="4620"/>
              </a:lnSpc>
              <a:spcBef>
                <a:spcPct val="0%"/>
              </a:spcBef>
              <a:buFont typeface="Wingdings" panose="05000000000000000000" pitchFamily="2" charset="2"/>
              <a:buChar char="§"/>
            </a:pPr>
            <a:r>
              <a:rPr lang="en-US" sz="4500" b="1" spc="26" dirty="0">
                <a:solidFill>
                  <a:srgbClr val="FFFF00"/>
                </a:solidFill>
                <a:latin typeface="TT Chocolates"/>
              </a:rPr>
              <a:t>Multiple Column Subqueries: </a:t>
            </a:r>
            <a:r>
              <a:rPr lang="en-US" sz="4500" spc="26" dirty="0">
                <a:solidFill>
                  <a:srgbClr val="FFFFFF"/>
                </a:solidFill>
                <a:latin typeface="TT Chocolates"/>
              </a:rPr>
              <a:t>Returns one or more columns</a:t>
            </a:r>
          </a:p>
        </p:txBody>
      </p:sp>
    </p:spTree>
    <p:extLst>
      <p:ext uri="{BB962C8B-B14F-4D97-AF65-F5344CB8AC3E}">
        <p14:creationId xmlns:p14="http://schemas.microsoft.com/office/powerpoint/2010/main" val="19412963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.415%" t="-4.76%" r="-6.863%" b="-13.993%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2033834" y="-4991100"/>
            <a:ext cx="22355665" cy="15878588"/>
          </a:xfrm>
          <a:custGeom>
            <a:avLst/>
            <a:gdLst/>
            <a:ahLst/>
            <a:cxnLst/>
            <a:rect l="l" t="t" r="r" b="b"/>
            <a:pathLst>
              <a:path w="22355665" h="15878588">
                <a:moveTo>
                  <a:pt x="0" y="0"/>
                </a:moveTo>
                <a:lnTo>
                  <a:pt x="22355666" y="0"/>
                </a:lnTo>
                <a:lnTo>
                  <a:pt x="22355666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%"/>
            </a:blip>
            <a:stretch>
              <a:fillRect t="-4.404%" r="-11.352%" b="-6.948%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74390" y="-1104899"/>
            <a:ext cx="15739217" cy="3000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588"/>
              </a:lnSpc>
            </a:pPr>
            <a:r>
              <a:rPr lang="en-US" sz="14000" dirty="0">
                <a:solidFill>
                  <a:srgbClr val="FFFFFF"/>
                </a:solidFill>
                <a:latin typeface="Ara Hamah Alfidaa"/>
              </a:rPr>
              <a:t>  </a:t>
            </a:r>
            <a:r>
              <a:rPr lang="en-US" sz="12000" dirty="0">
                <a:solidFill>
                  <a:srgbClr val="FFFF00"/>
                </a:solidFill>
                <a:latin typeface="Ara Hamah Alfidaa"/>
              </a:rPr>
              <a:t>APPLICATIONS</a:t>
            </a:r>
            <a:r>
              <a:rPr lang="en-US" sz="14000" dirty="0">
                <a:solidFill>
                  <a:srgbClr val="FFFF00"/>
                </a:solidFill>
                <a:latin typeface="Ara Hamah Alfidaa"/>
              </a:rPr>
              <a:t> </a:t>
            </a:r>
            <a:r>
              <a:rPr lang="en-US" sz="12000" dirty="0">
                <a:solidFill>
                  <a:srgbClr val="FFFF00"/>
                </a:solidFill>
                <a:latin typeface="Ara Hamah Alfidaa"/>
              </a:rPr>
              <a:t>of subqueries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6DEFC5-4FEB-F318-EC49-EC046338D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91" y="1485900"/>
            <a:ext cx="15739218" cy="84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102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.415%" t="-4.76%" r="-6.863%" b="-13.993%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2033834" y="-4991100"/>
            <a:ext cx="22355665" cy="15878588"/>
          </a:xfrm>
          <a:custGeom>
            <a:avLst/>
            <a:gdLst/>
            <a:ahLst/>
            <a:cxnLst/>
            <a:rect l="l" t="t" r="r" b="b"/>
            <a:pathLst>
              <a:path w="22355665" h="15878588">
                <a:moveTo>
                  <a:pt x="0" y="0"/>
                </a:moveTo>
                <a:lnTo>
                  <a:pt x="22355666" y="0"/>
                </a:lnTo>
                <a:lnTo>
                  <a:pt x="22355666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%"/>
            </a:blip>
            <a:stretch>
              <a:fillRect t="-4.404%" r="-11.352%" b="-6.948%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74390" y="-1104899"/>
            <a:ext cx="15739217" cy="3000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588"/>
              </a:lnSpc>
            </a:pPr>
            <a:r>
              <a:rPr lang="en-US" sz="14000" dirty="0">
                <a:solidFill>
                  <a:srgbClr val="FFFFFF"/>
                </a:solidFill>
                <a:latin typeface="Ara Hamah Alfidaa"/>
              </a:rPr>
              <a:t>  </a:t>
            </a:r>
            <a:r>
              <a:rPr lang="en-US" sz="12000" dirty="0">
                <a:solidFill>
                  <a:srgbClr val="FFFF00"/>
                </a:solidFill>
                <a:latin typeface="Ara Hamah Alfidaa"/>
              </a:rPr>
              <a:t>APPLICATIONS</a:t>
            </a:r>
            <a:r>
              <a:rPr lang="en-US" sz="14000" dirty="0">
                <a:solidFill>
                  <a:srgbClr val="FFFF00"/>
                </a:solidFill>
                <a:latin typeface="Ara Hamah Alfidaa"/>
              </a:rPr>
              <a:t> </a:t>
            </a:r>
            <a:r>
              <a:rPr lang="en-US" sz="12000" dirty="0">
                <a:solidFill>
                  <a:srgbClr val="FFFF00"/>
                </a:solidFill>
                <a:latin typeface="Ara Hamah Alfidaa"/>
              </a:rPr>
              <a:t>of subqueries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13E3D2-FE76-906C-3C67-6C3E9B15C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32699"/>
            <a:ext cx="16459200" cy="820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0829"/>
      </p:ext>
    </p:extLst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.415%" t="-4.76%" r="-6.863%" b="-13.993%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304800" y="-3924300"/>
            <a:ext cx="22355665" cy="15878588"/>
          </a:xfrm>
          <a:custGeom>
            <a:avLst/>
            <a:gdLst/>
            <a:ahLst/>
            <a:cxnLst/>
            <a:rect l="l" t="t" r="r" b="b"/>
            <a:pathLst>
              <a:path w="22355665" h="15878588">
                <a:moveTo>
                  <a:pt x="0" y="0"/>
                </a:moveTo>
                <a:lnTo>
                  <a:pt x="22355666" y="0"/>
                </a:lnTo>
                <a:lnTo>
                  <a:pt x="22355666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%"/>
            </a:blip>
            <a:stretch>
              <a:fillRect t="-4.404%" r="-11.352%" b="-6.948%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A09C47-B622-2C98-AEA7-E607BDD3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678400" cy="9440862"/>
          </a:xfrm>
        </p:spPr>
        <p:txBody>
          <a:bodyPr>
            <a:normAutofit/>
          </a:bodyPr>
          <a:lstStyle/>
          <a:p>
            <a:r>
              <a:rPr lang="en-US" sz="12000" dirty="0">
                <a:solidFill>
                  <a:srgbClr val="FFFF00"/>
                </a:solidFill>
                <a:latin typeface="Ara Hamah Alfidaa"/>
              </a:rPr>
              <a:t>THANK YOU </a:t>
            </a:r>
            <a:br>
              <a:rPr lang="en-US" sz="12000" dirty="0">
                <a:solidFill>
                  <a:srgbClr val="FFFF00"/>
                </a:solidFill>
                <a:latin typeface="Ara Hamah Alfidaa"/>
              </a:rPr>
            </a:br>
            <a:r>
              <a:rPr lang="en-US" sz="12000" dirty="0">
                <a:solidFill>
                  <a:srgbClr val="FFFF00"/>
                </a:solidFill>
                <a:latin typeface="Ara Hamah Alfidaa"/>
              </a:rPr>
              <a:t>FOR LISTENING…</a:t>
            </a:r>
            <a:br>
              <a:rPr lang="en-US" sz="12000" dirty="0">
                <a:solidFill>
                  <a:srgbClr val="FFFF00"/>
                </a:solidFill>
                <a:latin typeface="Ara Hamah Alfidaa"/>
              </a:rPr>
            </a:br>
            <a:endParaRPr lang="en-US" sz="120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/>
  <a:extraClrSchemeLst/>
</a:theme>
</file>

<file path=docProps/app.xml><?xml version="1.0" encoding="utf-8"?>
<Properties xmlns="http://purl.oclc.org/ooxml/officeDocument/extendedProperties" xmlns:vt="http://purl.oclc.org/ooxml/officeDocument/docPropsVTypes">
  <TotalTime>174</TotalTime>
  <Words>99</Words>
  <Application>Microsoft Office PowerPoint</Application>
  <PresentationFormat>Custom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Ara Hamah Alfidaa</vt:lpstr>
      <vt:lpstr>TT Chocolates</vt:lpstr>
      <vt:lpstr>Calibri</vt:lpstr>
      <vt:lpstr>Arial</vt:lpstr>
      <vt:lpstr>TT Chocolates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 FOR LISTENING…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Blue Modern Virtual Reality Presentation</dc:title>
  <dc:creator>Inioluwa</dc:creator>
  <cp:lastModifiedBy>Taiwo Fasanya</cp:lastModifiedBy>
  <cp:revision>5</cp:revision>
  <dcterms:created xsi:type="dcterms:W3CDTF">2006-08-16T00:00:00Z</dcterms:created>
  <dcterms:modified xsi:type="dcterms:W3CDTF">2024-06-16T23:58:58Z</dcterms:modified>
  <dc:identifier>DAGITBvkDWQ</dc:identifier>
</cp:coreProperties>
</file>